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22" r:id="rId2"/>
    <p:sldId id="259" r:id="rId3"/>
    <p:sldId id="294" r:id="rId4"/>
    <p:sldId id="327" r:id="rId5"/>
    <p:sldId id="321" r:id="rId6"/>
    <p:sldId id="326" r:id="rId7"/>
    <p:sldId id="328" r:id="rId8"/>
    <p:sldId id="330" r:id="rId9"/>
    <p:sldId id="329" r:id="rId10"/>
    <p:sldId id="331" r:id="rId11"/>
    <p:sldId id="332" r:id="rId12"/>
    <p:sldId id="333" r:id="rId13"/>
    <p:sldId id="334" r:id="rId14"/>
    <p:sldId id="335" r:id="rId15"/>
  </p:sldIdLst>
  <p:sldSz cx="12190413" cy="6859588"/>
  <p:notesSz cx="6858000" cy="9144000"/>
  <p:embeddedFontLst>
    <p:embeddedFont>
      <p:font typeface="굴림체" panose="020B0609000101010101" pitchFamily="49" charset="-127"/>
      <p:regular r:id="rId18"/>
    </p:embeddedFont>
    <p:embeddedFont>
      <p:font typeface="맑은 고딕" panose="020B0503020000020004" pitchFamily="34" charset="-127"/>
      <p:regular r:id="rId19"/>
      <p:bold r:id="rId20"/>
    </p:embeddedFont>
    <p:embeddedFont>
      <p:font typeface="Algerian" panose="04020705040A02060702" pitchFamily="82" charset="0"/>
      <p:regular r:id="rId21"/>
    </p:embeddedFont>
    <p:embeddedFont>
      <p:font typeface="Noto Sans" panose="020B0502040504020204" pitchFamily="34" charset="0"/>
      <p:regular r:id="rId22"/>
      <p:bold r:id="rId23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FFCE33"/>
    <a:srgbClr val="882406"/>
    <a:srgbClr val="00A9B0"/>
    <a:srgbClr val="013662"/>
    <a:srgbClr val="E93440"/>
    <a:srgbClr val="BFBFBF"/>
    <a:srgbClr val="667552"/>
    <a:srgbClr val="CC9900"/>
    <a:srgbClr val="546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4" autoAdjust="0"/>
    <p:restoredTop sz="94792" autoAdjust="0"/>
  </p:normalViewPr>
  <p:slideViewPr>
    <p:cSldViewPr>
      <p:cViewPr varScale="1">
        <p:scale>
          <a:sx n="82" d="100"/>
          <a:sy n="82" d="100"/>
        </p:scale>
        <p:origin x="883" y="72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534000" y="2453687"/>
            <a:ext cx="5415634" cy="20452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534000" y="4293890"/>
            <a:ext cx="5415634" cy="81113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2024-12-14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254777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6199162" y="2528763"/>
            <a:ext cx="5394629" cy="227224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427663" y="6166383"/>
            <a:ext cx="1335600" cy="338400"/>
            <a:chOff x="5427663" y="6166383"/>
            <a:chExt cx="1335600" cy="338400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68E002-B803-C12A-F29E-1F364B7489EB}"/>
              </a:ext>
            </a:extLst>
          </p:cNvPr>
          <p:cNvSpPr txBox="1"/>
          <p:nvPr/>
        </p:nvSpPr>
        <p:spPr>
          <a:xfrm>
            <a:off x="7103318" y="2257597"/>
            <a:ext cx="46166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FF00"/>
                </a:solidFill>
                <a:latin typeface="Algerian" panose="04020705040A02060702" pitchFamily="82" charset="0"/>
              </a:rPr>
              <a:t>SQL PROJECT ON PIZZA SALES</a:t>
            </a:r>
            <a:endParaRPr lang="en-GB" sz="4400" b="1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821EEF-04D9-0DFE-CBA3-5F0AFC65E8A9}"/>
              </a:ext>
            </a:extLst>
          </p:cNvPr>
          <p:cNvSpPr txBox="1"/>
          <p:nvPr/>
        </p:nvSpPr>
        <p:spPr>
          <a:xfrm>
            <a:off x="8885414" y="5446018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BY  TEJASHWINI S M</a:t>
            </a:r>
            <a:endParaRPr lang="en-GB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856EF8-8E65-8D5F-531D-95EF2D3AEE19}"/>
              </a:ext>
            </a:extLst>
          </p:cNvPr>
          <p:cNvSpPr txBox="1"/>
          <p:nvPr/>
        </p:nvSpPr>
        <p:spPr>
          <a:xfrm>
            <a:off x="622598" y="621482"/>
            <a:ext cx="9937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Q9. Group the orders by date and calculate the average number of pizzas ordered per day.</a:t>
            </a:r>
          </a:p>
          <a:p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1E04F-6CAE-C2FF-E3AC-504D15071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2" r="24916"/>
          <a:stretch/>
        </p:blipFill>
        <p:spPr>
          <a:xfrm>
            <a:off x="694606" y="1203157"/>
            <a:ext cx="7416823" cy="510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97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80989D-C352-B15C-E330-10874C187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3" r="9190" b="6925"/>
          <a:stretch/>
        </p:blipFill>
        <p:spPr>
          <a:xfrm>
            <a:off x="694606" y="1629594"/>
            <a:ext cx="7560840" cy="37444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4C468-856F-80C1-0590-3993B1D5297F}"/>
              </a:ext>
            </a:extLst>
          </p:cNvPr>
          <p:cNvSpPr txBox="1"/>
          <p:nvPr/>
        </p:nvSpPr>
        <p:spPr>
          <a:xfrm>
            <a:off x="622598" y="549474"/>
            <a:ext cx="770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Q10. Determine the top 3 most ordered pizza types based on revenue.</a:t>
            </a:r>
          </a:p>
          <a:p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299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54CCDD-55A5-2685-5667-2809F078EB87}"/>
              </a:ext>
            </a:extLst>
          </p:cNvPr>
          <p:cNvSpPr txBox="1"/>
          <p:nvPr/>
        </p:nvSpPr>
        <p:spPr>
          <a:xfrm>
            <a:off x="766614" y="621482"/>
            <a:ext cx="9361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Q11. Calculate the percentage contribution of each pizza type to total revenue.</a:t>
            </a:r>
          </a:p>
          <a:p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201DF1-25CD-C7E7-3AAE-24D43865F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7" r="23689" b="6403"/>
          <a:stretch/>
        </p:blipFill>
        <p:spPr>
          <a:xfrm>
            <a:off x="910630" y="1269554"/>
            <a:ext cx="684076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18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037313-D738-CD3D-E011-8181130506DE}"/>
              </a:ext>
            </a:extLst>
          </p:cNvPr>
          <p:cNvSpPr txBox="1"/>
          <p:nvPr/>
        </p:nvSpPr>
        <p:spPr>
          <a:xfrm>
            <a:off x="550590" y="621482"/>
            <a:ext cx="6696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Q12. Analyze the cumulative revenue generated over time.</a:t>
            </a:r>
          </a:p>
          <a:p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0F1F0-CA18-31E8-073F-CECB6C517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4" r="4912"/>
          <a:stretch/>
        </p:blipFill>
        <p:spPr>
          <a:xfrm>
            <a:off x="334566" y="1125538"/>
            <a:ext cx="5268263" cy="5320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ACB788-3AE1-E5C5-FB72-AC309F36A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7" r="5536"/>
          <a:stretch/>
        </p:blipFill>
        <p:spPr>
          <a:xfrm>
            <a:off x="5602829" y="1125538"/>
            <a:ext cx="6305122" cy="532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47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D98582-0693-DA56-5822-4F8EBD172427}"/>
              </a:ext>
            </a:extLst>
          </p:cNvPr>
          <p:cNvSpPr txBox="1"/>
          <p:nvPr/>
        </p:nvSpPr>
        <p:spPr>
          <a:xfrm>
            <a:off x="348282" y="549474"/>
            <a:ext cx="5112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Q13. Determine the top 3 most ordered pizza</a:t>
            </a:r>
          </a:p>
          <a:p>
            <a:r>
              <a:rPr lang="en-US" b="1" dirty="0">
                <a:solidFill>
                  <a:schemeClr val="bg1"/>
                </a:solidFill>
              </a:rPr>
              <a:t> types based on revenue for each pizza category.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95E616-9BB7-E690-208A-C31009133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7" r="22124"/>
          <a:stretch/>
        </p:blipFill>
        <p:spPr>
          <a:xfrm>
            <a:off x="5463370" y="468052"/>
            <a:ext cx="6034957" cy="592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22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A07E9D-DFF4-E40A-D145-F031FD00F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0" r="42796" b="11609"/>
          <a:stretch/>
        </p:blipFill>
        <p:spPr>
          <a:xfrm>
            <a:off x="4583038" y="1701602"/>
            <a:ext cx="3960440" cy="30243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BF7860-5755-A752-9FE0-EEFFBD96DDF3}"/>
              </a:ext>
            </a:extLst>
          </p:cNvPr>
          <p:cNvSpPr txBox="1"/>
          <p:nvPr/>
        </p:nvSpPr>
        <p:spPr>
          <a:xfrm>
            <a:off x="1846734" y="477466"/>
            <a:ext cx="6552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Q1. Retrieve the total number of orders placed.</a:t>
            </a:r>
          </a:p>
          <a:p>
            <a:endParaRPr lang="en-GB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99B1AC-C542-29A1-7FC1-290F5F47FFF9}"/>
              </a:ext>
            </a:extLst>
          </p:cNvPr>
          <p:cNvSpPr txBox="1"/>
          <p:nvPr/>
        </p:nvSpPr>
        <p:spPr>
          <a:xfrm>
            <a:off x="694606" y="621482"/>
            <a:ext cx="6408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Q2. Calculate the total revenue generated from pizza sales.</a:t>
            </a:r>
          </a:p>
          <a:p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D751F-E813-6C9C-1E28-5752230BD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17" r="5419" b="18629"/>
          <a:stretch/>
        </p:blipFill>
        <p:spPr>
          <a:xfrm>
            <a:off x="689214" y="1629594"/>
            <a:ext cx="6874654" cy="28803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23E3ED-9926-96C0-3186-F09B3E482134}"/>
              </a:ext>
            </a:extLst>
          </p:cNvPr>
          <p:cNvSpPr txBox="1"/>
          <p:nvPr/>
        </p:nvSpPr>
        <p:spPr>
          <a:xfrm>
            <a:off x="622598" y="693490"/>
            <a:ext cx="4896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Q3. Identify the highest-priced pizza.</a:t>
            </a:r>
          </a:p>
          <a:p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11D69-CE63-5ED3-9F1D-9D300DA92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6" r="27181" b="6520"/>
          <a:stretch/>
        </p:blipFill>
        <p:spPr>
          <a:xfrm>
            <a:off x="622598" y="1557586"/>
            <a:ext cx="5514908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49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36D8FD2-23E3-7A41-2457-382D9F88D6C2}"/>
              </a:ext>
            </a:extLst>
          </p:cNvPr>
          <p:cNvSpPr txBox="1"/>
          <p:nvPr/>
        </p:nvSpPr>
        <p:spPr>
          <a:xfrm>
            <a:off x="550590" y="549474"/>
            <a:ext cx="5328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Q4. Identify the most common pizza size ordered.</a:t>
            </a:r>
          </a:p>
          <a:p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657D3-AF14-6DBC-1BAE-1F3205889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67" r="13467" b="8238"/>
          <a:stretch/>
        </p:blipFill>
        <p:spPr>
          <a:xfrm>
            <a:off x="544387" y="1485578"/>
            <a:ext cx="7163526" cy="36724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FF5AA6-2C6D-FACE-2E01-67E482C72478}"/>
              </a:ext>
            </a:extLst>
          </p:cNvPr>
          <p:cNvSpPr txBox="1"/>
          <p:nvPr/>
        </p:nvSpPr>
        <p:spPr>
          <a:xfrm>
            <a:off x="550590" y="549474"/>
            <a:ext cx="7632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Q5. List the top 5 most ordered pizza types along with their quantities.</a:t>
            </a:r>
          </a:p>
          <a:p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DE8442-4EEF-73C8-C26E-B0FD160F9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59" r="27169" b="9038"/>
          <a:stretch/>
        </p:blipFill>
        <p:spPr>
          <a:xfrm>
            <a:off x="694606" y="1557586"/>
            <a:ext cx="6431678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45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C4D3FC-4746-7951-C634-B4EC805358B4}"/>
              </a:ext>
            </a:extLst>
          </p:cNvPr>
          <p:cNvSpPr txBox="1"/>
          <p:nvPr/>
        </p:nvSpPr>
        <p:spPr>
          <a:xfrm>
            <a:off x="1990750" y="693490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Q6. Find the total quantity of each pizza category ordered.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4807D-E199-BAE6-BF8F-98C2AD7AB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9" r="33903" b="10217"/>
          <a:stretch/>
        </p:blipFill>
        <p:spPr>
          <a:xfrm>
            <a:off x="4031507" y="1363949"/>
            <a:ext cx="6800402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31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473635-031A-779E-24A0-8F450153D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3" r="7042" b="3585"/>
          <a:stretch/>
        </p:blipFill>
        <p:spPr>
          <a:xfrm>
            <a:off x="622598" y="1043776"/>
            <a:ext cx="7323513" cy="52565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659190-3336-BC87-34CB-E99E4697E1AD}"/>
              </a:ext>
            </a:extLst>
          </p:cNvPr>
          <p:cNvSpPr txBox="1"/>
          <p:nvPr/>
        </p:nvSpPr>
        <p:spPr>
          <a:xfrm>
            <a:off x="478582" y="549474"/>
            <a:ext cx="6840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Q7. Determine the distribution of orders by hour of the day.</a:t>
            </a:r>
          </a:p>
          <a:p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396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AB631-9EA1-9A0F-8814-4401B38FD885}"/>
              </a:ext>
            </a:extLst>
          </p:cNvPr>
          <p:cNvSpPr txBox="1"/>
          <p:nvPr/>
        </p:nvSpPr>
        <p:spPr>
          <a:xfrm>
            <a:off x="694606" y="621482"/>
            <a:ext cx="5688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Q8. Find the category-wise distribution of pizzas.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1C55EA-205D-03E7-33AB-CF7B7BFB3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95" r="24315" b="18439"/>
          <a:stretch/>
        </p:blipFill>
        <p:spPr>
          <a:xfrm>
            <a:off x="766614" y="1629594"/>
            <a:ext cx="5941071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0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12607</TotalTime>
  <Words>172</Words>
  <Application>Microsoft Office PowerPoint</Application>
  <PresentationFormat>Custom</PresentationFormat>
  <Paragraphs>17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Noto Sans</vt:lpstr>
      <vt:lpstr>Algerian</vt:lpstr>
      <vt:lpstr>맑은 고딕</vt:lpstr>
      <vt:lpstr>Calibri Light</vt:lpstr>
      <vt:lpstr>굴림체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ankhita36@gmail.com</cp:lastModifiedBy>
  <cp:revision>3</cp:revision>
  <dcterms:created xsi:type="dcterms:W3CDTF">2010-02-01T08:03:16Z</dcterms:created>
  <dcterms:modified xsi:type="dcterms:W3CDTF">2024-12-14T09:50:30Z</dcterms:modified>
  <cp:category>www.slidemembers.com</cp:category>
</cp:coreProperties>
</file>